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A8C1-B726-433A-8E75-438F50A63487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D0AC21-835D-46AB-B0E2-471548DA01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A8C1-B726-433A-8E75-438F50A63487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AC21-835D-46AB-B0E2-471548DA0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A8C1-B726-433A-8E75-438F50A63487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AC21-835D-46AB-B0E2-471548DA0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27A8C1-B726-433A-8E75-438F50A63487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0D0AC21-835D-46AB-B0E2-471548DA01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A8C1-B726-433A-8E75-438F50A63487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AC21-835D-46AB-B0E2-471548DA01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A8C1-B726-433A-8E75-438F50A63487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AC21-835D-46AB-B0E2-471548DA01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AC21-835D-46AB-B0E2-471548DA01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A8C1-B726-433A-8E75-438F50A63487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A8C1-B726-433A-8E75-438F50A63487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AC21-835D-46AB-B0E2-471548DA01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A8C1-B726-433A-8E75-438F50A63487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AC21-835D-46AB-B0E2-471548DA0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27A8C1-B726-433A-8E75-438F50A63487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D0AC21-835D-46AB-B0E2-471548DA01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A8C1-B726-433A-8E75-438F50A63487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D0AC21-835D-46AB-B0E2-471548DA01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F27A8C1-B726-433A-8E75-438F50A63487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0D0AC21-835D-46AB-B0E2-471548DA01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23\Desktop\&#1076;&#1083;&#1103;%20&#1079;&#1072;&#1085;&#1103;&#1090;&#1080;&#1103;\&#1091;&#1088;&#1072;&#1075;&#1072;&#1085;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23\Desktop\&#1076;&#1083;&#1103;%20&#1079;&#1072;&#1085;&#1103;&#1090;&#1080;&#1103;\&#1074;&#1086;&#1076;&#1072;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для занятия\otgadaj-est-li-veter-na-kartinke_1.jpg"/>
          <p:cNvPicPr>
            <a:picLocks noChangeAspect="1" noChangeArrowheads="1"/>
          </p:cNvPicPr>
          <p:nvPr/>
        </p:nvPicPr>
        <p:blipFill>
          <a:blip r:embed="rId2"/>
          <a:srcRect l="2288" t="2810" r="44978" b="44337"/>
          <a:stretch>
            <a:fillRect/>
          </a:stretch>
        </p:blipFill>
        <p:spPr bwMode="auto">
          <a:xfrm>
            <a:off x="214282" y="214290"/>
            <a:ext cx="5143536" cy="3429024"/>
          </a:xfrm>
          <a:prstGeom prst="rect">
            <a:avLst/>
          </a:prstGeom>
          <a:noFill/>
        </p:spPr>
      </p:pic>
      <p:pic>
        <p:nvPicPr>
          <p:cNvPr id="1027" name="Picture 3" descr="C:\Users\123\Desktop\для занятия\otgadaj-est-li-veter-na-kartinke_1.jpg"/>
          <p:cNvPicPr>
            <a:picLocks noChangeAspect="1" noChangeArrowheads="1"/>
          </p:cNvPicPr>
          <p:nvPr/>
        </p:nvPicPr>
        <p:blipFill>
          <a:blip r:embed="rId2"/>
          <a:srcRect l="57534" t="14136" r="7310" b="8473"/>
          <a:stretch>
            <a:fillRect/>
          </a:stretch>
        </p:blipFill>
        <p:spPr bwMode="auto">
          <a:xfrm>
            <a:off x="5357818" y="1341991"/>
            <a:ext cx="3571900" cy="52302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3786190"/>
            <a:ext cx="38183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Стихийные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бедствия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357166"/>
            <a:ext cx="3615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Муниципальное дошкольное</a:t>
            </a:r>
          </a:p>
          <a:p>
            <a:pPr algn="ctr"/>
            <a:r>
              <a:rPr lang="ru-RU" b="1" dirty="0" smtClean="0"/>
              <a:t> образовательное учреждение</a:t>
            </a:r>
          </a:p>
          <a:p>
            <a:pPr algn="ctr"/>
            <a:r>
              <a:rPr lang="ru-RU" b="1" dirty="0" smtClean="0"/>
              <a:t>детский сад «Ручеёк»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23\Desktop\для занятия\0000005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185" y="571480"/>
            <a:ext cx="8767391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23\Desktop\для занятия\bp1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48" y="269054"/>
            <a:ext cx="8889470" cy="6446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23\Desktop\для занятия\c452b1de16e43714c7ab7d5fa3b2d25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5046538" cy="3929090"/>
          </a:xfrm>
          <a:prstGeom prst="rect">
            <a:avLst/>
          </a:prstGeom>
          <a:noFill/>
        </p:spPr>
      </p:pic>
      <p:pic>
        <p:nvPicPr>
          <p:cNvPr id="14339" name="Picture 3" descr="C:\Users\123\Desktop\для занятия\7ec9bef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7640" y="3429000"/>
            <a:ext cx="4293177" cy="32258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429256" y="500042"/>
            <a:ext cx="35004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Ураган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урага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23\Desktop\для занятия\6e255625bc8da1da7fafcf4b79e1f7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15422"/>
            <a:ext cx="8643998" cy="6392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23\Desktop\для занятия\1305324079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0711"/>
            <a:ext cx="8643998" cy="6482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23\Desktop\для занятия\navodneni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9090"/>
            <a:ext cx="8715436" cy="49387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5429264"/>
            <a:ext cx="4719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Наводнение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во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492919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Desktop\для занятия\29102011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783" cy="5524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3\Desktop\для занятия\B4806D23-F58A-4422-BB7C-D0DAAC2D73FC_w640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23\Desktop\для занятия\46027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0711"/>
            <a:ext cx="8715436" cy="6536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23\Desktop\для занятия\70p_RIAN_02260706.LR.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547" y="214290"/>
            <a:ext cx="8705405" cy="50720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00298" y="5500702"/>
            <a:ext cx="4470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спасатели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23\Desktop\для занятия\den-spasatel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53100" cy="4238625"/>
          </a:xfrm>
          <a:prstGeom prst="rect">
            <a:avLst/>
          </a:prstGeom>
          <a:noFill/>
        </p:spPr>
      </p:pic>
      <p:pic>
        <p:nvPicPr>
          <p:cNvPr id="7171" name="Picture 3" descr="C:\Users\123\Desktop\для занятия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-1"/>
            <a:ext cx="3929058" cy="5727489"/>
          </a:xfrm>
          <a:prstGeom prst="rect">
            <a:avLst/>
          </a:prstGeom>
          <a:noFill/>
        </p:spPr>
      </p:pic>
      <p:pic>
        <p:nvPicPr>
          <p:cNvPr id="7172" name="Picture 4" descr="C:\Users\123\Desktop\для занятия\250px-French_Urban_Search_and_Rescu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2664"/>
            <a:ext cx="5112887" cy="3355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23\Desktop\для занятия\imgpreview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096" y="1285860"/>
            <a:ext cx="8702240" cy="53578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71670" y="357166"/>
            <a:ext cx="5540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Землетрясение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23\Desktop\для занятия\imgpreview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272430"/>
            <a:ext cx="8643998" cy="6473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</TotalTime>
  <Words>16</Words>
  <Application>Microsoft Office PowerPoint</Application>
  <PresentationFormat>Экран (4:3)</PresentationFormat>
  <Paragraphs>9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5</cp:revision>
  <dcterms:created xsi:type="dcterms:W3CDTF">2014-11-15T16:41:23Z</dcterms:created>
  <dcterms:modified xsi:type="dcterms:W3CDTF">2014-11-15T17:22:49Z</dcterms:modified>
</cp:coreProperties>
</file>