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CF013-3E01-40EE-9A39-499E9C5A5309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8C237-D3D8-47CA-9308-6FDC040C2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4377-8EF4-4961-822D-56F683484F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900E-F7E2-47A3-B5B4-991B9B10C2D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679D-C7D2-4D70-A7B3-A8E73AFDA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pic>
        <p:nvPicPr>
          <p:cNvPr id="7" name="Рисунок 6" descr="gg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2857496"/>
            <a:ext cx="7786742" cy="41651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571480"/>
            <a:ext cx="6715172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ГОРОДА-ГЕРОИ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ВЕЛИКОЙ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ОТЕЧЕСТВЕННОЙ</a:t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ВОЙНЫ:</a:t>
            </a: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Севастополь, Новороссийск, Керчь, Смоленск, Мурманск, Тула, Брестская крепость.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678661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Город-герой Тула</a:t>
            </a:r>
          </a:p>
        </p:txBody>
      </p:sp>
      <p:pic>
        <p:nvPicPr>
          <p:cNvPr id="22530" name="Picture 2" descr="&amp;Vcy; &amp;Tcy;&amp;ucy;&amp;lcy;&amp;iecy; &amp;ocy;&amp;tcy;&amp;kcy;&amp;rcy;&amp;ocy;&amp;iecy;&amp;tcy;&amp;scy;&amp;yacy; &amp;mcy;&amp;ucy;&amp;zcy;&amp;iecy;&amp;jcy; &amp;Vcy;&amp;iecy;&amp;lcy;&amp;icy;&amp;kcy;&amp;ocy;&amp;jcy; &amp;Ocy;&amp;tcy;&amp;iecy;&amp;chcy;&amp;iecy;&amp;scy;&amp;tcy;&amp;vcy;&amp;iecy;&amp;ncy;&amp;ncy;&amp;ocy;&amp;jcy; &amp;Vcy;&amp;ocy;&amp;jcy;&amp;ncy;&amp;ycy; &amp;icy; &amp;ocy;&amp;bcy;&amp;ocy;&amp;rcy;&amp;ocy;&amp;ncy;&amp;ycy;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1619048"/>
            <a:ext cx="7000924" cy="466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9B043B7-49ED-4337-860D-2BDC2D82F36A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6858048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Тула - один из немногих городов-героев Великой Отечественной войны, который отбил все атаки противника и остался непокорённым. В течение 45 дней Тульской операции, длившейся с октября по декабрь 1941 года, находясь практически в полном окружении, защитники города не только выдержали массированные бомбардировки и яростные атаки противника, но и при практически полном отсутствии производственных мощностей (почти все основные предприятия были эвакуированы вглубь страны), умудрились отремонтировать 90 танков, более сотни артиллерийских орудий, а также наладить массовый выпуск минометов и стрелкового оружия (автоматов и винтовок).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FD7A73-B8C1-4632-823D-B6E749FFA82B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500042"/>
            <a:ext cx="692948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Город-герой Мурманск</a:t>
            </a:r>
          </a:p>
        </p:txBody>
      </p:sp>
      <p:pic>
        <p:nvPicPr>
          <p:cNvPr id="18434" name="Picture 2" descr="http://www.kp.ru/f/12/image/10/85/39085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1571611"/>
            <a:ext cx="7000924" cy="461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C7DACF6-FDA8-4662-9DB0-E5CF4CBB55F3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7429552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время героической обороны в городе было разрушено до 80% зданий и строений, но город не сдался, и, наряду с обороной, продолжал приём конвоев от союзников, оставаясь при этом единственным портом Советского Союза, который был в состоянии их принимать.</a:t>
            </a:r>
          </a:p>
          <a:p>
            <a:pPr algn="ctr"/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результате массированной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Петсамо-Киркенесской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наступательной операции, начатой советским войсками 7 октября 1944 года, враг был отброшен от стен Мурманска и угроза захвата города была окончательно ликвидирована. Значительная по численности группировка противника прекратила своё существование менее чем за месяц после начала советского наступления.</a:t>
            </a:r>
          </a:p>
          <a:p>
            <a:pPr algn="ctr"/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стойкость, мужество и героизм, проявленный защитниками и жителями при обороне города, Мурманск 6 мая 1985 года был удостоен почётного звания "Город-герой"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B85F481-2191-416D-8A2D-CF7A521574CC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500042"/>
            <a:ext cx="6858048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Город-герой Смоленск</a:t>
            </a:r>
          </a:p>
        </p:txBody>
      </p:sp>
      <p:pic>
        <p:nvPicPr>
          <p:cNvPr id="14338" name="Picture 2" descr="&amp;ocy;&amp;scy;&amp;vcy;&amp;ocy;&amp;bcy;&amp;ocy;&amp;zhcy;&amp;dcy;&amp;iecy;&amp;ncy;&amp;icy;&amp;iecy; &amp;scy;&amp;mcy;&amp;ocy;&amp;lcy;&amp;iecy;&amp;ncy;&amp;scy;&amp;kcy;&amp;acy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1571612"/>
            <a:ext cx="707005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ADC4772-B683-47BC-88DF-3F06EC16ADF4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6715172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память о героической обороне Смоленска, в городе и его окрестностях был сооружён ряд памятников, среди которых выделяются "Мемориальный знак в честь освобождения Смоленщины от фашистских захватчиков", Курган Бессмертия, "Мемориал памяти жертв фашистского террора", Вечный огонь в сквере Памяти Героев, а также памятник БМ-13-"Катюша" в Угранском районе Смоленской области.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E78A6DF-77CF-4A8A-8991-602D04FF69BE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571480"/>
            <a:ext cx="700092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Крепость-герой Брест 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(Брестская крепость)</a:t>
            </a:r>
          </a:p>
        </p:txBody>
      </p:sp>
      <p:pic>
        <p:nvPicPr>
          <p:cNvPr id="10242" name="Picture 2" descr="http://scientificrussia.ru/data/shared/publikatsii/brestskaya_krepost/818825477e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1785926"/>
            <a:ext cx="6657975" cy="438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92EA496-DDAA-4A4A-A292-F5CFF8B398B8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642918"/>
            <a:ext cx="6429420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Крепость-герой Брест (Брестская крепость), первой принявшая на себя удар массированной армады немецко-фашистских войск, является одним из самых ярких символов Великой Отечественной войны. Даже Гитлер, поражённый невиданным героизмом защитников Брестской крепости, взял оттуда камень и хранил его до самой смерти (этот камень был обнаружен в кабинете фюрера уже после окончания войны).</a:t>
            </a:r>
          </a:p>
          <a:p>
            <a:pPr algn="ctr"/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проявленное защитниками мужество и героизм, крепость была удостоена почётного звания "Крепость-герой" ,  был создан "Музей обороны Брестской крепости" с центральным монументом "Мужество", вблизи которого никогда не угасает Вечный огонь Славы.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8A1758-CA20-42D5-AC00-3E78EBB09CB1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500042"/>
            <a:ext cx="6572296" cy="5857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Рассказ ветерана</a:t>
            </a: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Я, ребята, на войне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бой ходил, горел в огне.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Мёрз в окопах под Москвой,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Но, как видите, - живой.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имел, ребята, права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замёрзнуть на снегу,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Утонуть на переправах,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 родной отдать врагу.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Должен был прийти я к маме,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Хлеб растить, косить траву.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День Победы вместе с вами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Видеть неба синеву.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Помнить всех, кто в горький час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 погиб, а землю спас…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веду сегодня речь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о чём, ребята: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Надо Родину беречь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По-солдатски свято!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1010" y="6237312"/>
            <a:ext cx="7704856" cy="250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Другие интересные презентации и развивающие игры вы найдете на сайте </a:t>
            </a:r>
            <a:r>
              <a:rPr lang="en-US" sz="12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1000108"/>
            <a:ext cx="6715172" cy="500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Почетное звание «Город-герой» присваивалось Указом Президиума Верховного Совета СССР тем городам Советского Союза, жители которых проявили массовый героизм и мужество в защите Родины во время Великой Отечественной войны.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300EF7E-0ECF-4B62-A68D-4F5FB93865F9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928670"/>
            <a:ext cx="6858048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Городу, удостоенному высшей степени отличия "Город-Герой" вручалась высшая награда Советского Союза - орден Ленина и медаль "Золотая Звезда", которые изображались затем и на знамени города.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Таких городов  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13: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Москва, Ленинград, Сталинград, Киев, Минск, Одесса, Севастополь, Новороссийск, Керчь,Тула, Мурманск, Смоленск,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крепость-герой Брест.</a:t>
            </a: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4402F0-6D13-417C-8C57-E5EB7C4C3B86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571480"/>
            <a:ext cx="700092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Город-герой Севастополь</a:t>
            </a:r>
          </a:p>
        </p:txBody>
      </p:sp>
      <p:pic>
        <p:nvPicPr>
          <p:cNvPr id="34818" name="Picture 2" descr="&amp;Fcy;&amp;ocy;&amp;tcy;&amp;ocy;&amp;Tcy;&amp;iecy;&amp;lcy;&amp;iecy;&amp;gcy;&amp;rcy;&amp;acy;&amp;fcy; &quot; &amp;Scy;&amp;iecy;&amp;vcy;&amp;acy;&amp;scy;&amp;tcy;&amp;ocy;&amp;pcy;&amp;ocy;&amp;lcy;&amp;softcy; &amp;vcy;&amp;ocy; &amp;vcy;&amp;rcy;&amp;iecy;&amp;mcy;&amp;yacy; &amp;Vcy;&amp;tcy;&amp;ocy;&amp;rcy;&amp;ocy;&amp;jcy; &amp;mcy;&amp;icy;&amp;rcy;&amp;ocy;&amp;vcy;&amp;ocy;&amp;jcy; &amp;vcy;&amp;ocy;&amp;jcy;&amp;ncy;&amp;ycy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1857364"/>
            <a:ext cx="700760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F423B8E-026D-4A5E-B912-CA6FB9BD710C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6643734" cy="550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Одним из самых стойких городов времён Великой Отечественной войны по праву считается город-герой Севастополь, который выдерживал ожесточённые атаки и осаду врага на протяжении 250 дней. Благодаря мужеству и непоколебимой стойкости защитников, Севастополь стал поистине народным городом-героем - первые книги с употреблением таких характеристик появились уже в 1941-42 гг. Освобождение пришло 9 мая 1944 года, когда контроль над Севастополем был полностью восстановлен советскими войсками.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203FDE8-A151-4E5C-AB04-87B0189D3594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642918"/>
            <a:ext cx="685804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Город-герой Новороссийск</a:t>
            </a:r>
          </a:p>
        </p:txBody>
      </p:sp>
      <p:pic>
        <p:nvPicPr>
          <p:cNvPr id="30722" name="Picture 2" descr="&amp;Fcy;&amp;ocy;&amp;tcy;&amp;ocy; &amp;kcy;&amp;ocy;&amp;rcy;&amp;acy;&amp;bcy;&amp;lcy;&amp;iecy;&amp;jcy;,&amp;pcy;&amp;ocy;&amp;gcy;&amp;icy;&amp;bcy;&amp;shcy;&amp;icy;&amp;khcy; &amp;ncy;&amp;acy; &amp;CHcy;&amp;iecy;&amp;rcy;&amp;ncy;&amp;ocy;&amp;mcy; &amp;mcy;&amp;ocy;&amp;rcy;&amp;iecy;. / . &amp;TScy;&amp;ucy;&amp;scy;&amp;icy;&amp;mcy;&amp;scy;&amp;kcy;&amp;icy;&amp;iecy; &amp;fcy;&amp;ocy;&amp;rcy;&amp;ucy;&amp;mcy;&amp;ycy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1571612"/>
            <a:ext cx="70009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E18931-37CC-4D5A-8471-12A8B63E9CC8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714356"/>
            <a:ext cx="7000924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Героической вехой в обороне Новороссийска была десантная операция по захвату стратегического плацдарма, получившая название "Малая земля". В то время как основные силы десантников оказались скованы немецкой обороной, группа моряков из 274 человек под командованием майора Ц.Л. </a:t>
            </a:r>
            <a:r>
              <a:rPr lang="ru-RU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Куникова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ночь с 3-го на 4-е февраля 1943 года смогла захватить плацдарм площадью 30 кв. км, на который в течение 5 дней были переброшены значительные силы советских войск в составе 17 тысяч десантников при 21 орудии, 74 минометах, 86 пулеметах и 440 тоннами продовольствия и боеприпасов. За неполный месяц (с 4-го по 30-е апреля) десантниками было уничтожено более 20 тыс. чел. живой силы противника и значительное количество военной техники. Плацдарм удерживался в течение 225 дней вплоть до полного освобождения города 16 сентября 1943 года.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02AD60F-6A7C-4F5C-A596-2D35BD03845B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685804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Город-герой Керчь</a:t>
            </a:r>
          </a:p>
        </p:txBody>
      </p:sp>
      <p:pic>
        <p:nvPicPr>
          <p:cNvPr id="26626" name="Picture 2" descr="khodak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1643050"/>
            <a:ext cx="678661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F59EE0-D8AF-4663-A67F-ABD9417F9642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9 ма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143720" y="-1142284"/>
            <a:ext cx="6858001" cy="91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642918"/>
            <a:ext cx="6715172" cy="550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Одним из немногих городов, по нескольку раз переходивших из рук в руки в годы Великой Отечественной войны, был город-герой Керчь. сопротивляться захватчикам: многие горожане присоединились к остаткам советских войск, укрывшихся в Аджимушкайских каменоломнях. Сводный партизанский отряд из солдат Красной Армии и обитателей Керчи героически сражался с оккупантами с мая до октября 1942 года. Подвиги защитников города увековечены в обелиске Славы, сооружённом в 1944 году на горе Митридат в память о воинах, погибшим в боях за город. В их честь 9 мая 1959 был торжественно зажжён Вечный огонь, а в 1982 году был построен мемориальный комплекс "Героям Аджимушкая".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32904BF-8AA6-4816-94D9-3DF55B81FCE1}"/>
              </a:ext>
            </a:extLst>
          </p:cNvPr>
          <p:cNvSpPr/>
          <p:nvPr/>
        </p:nvSpPr>
        <p:spPr>
          <a:xfrm>
            <a:off x="7668344" y="6237312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948</Words>
  <Application>Microsoft Office PowerPoint</Application>
  <PresentationFormat>Экран (4:3)</PresentationFormat>
  <Paragraphs>80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ИннА</cp:lastModifiedBy>
  <cp:revision>47</cp:revision>
  <dcterms:created xsi:type="dcterms:W3CDTF">2015-04-20T07:05:41Z</dcterms:created>
  <dcterms:modified xsi:type="dcterms:W3CDTF">2020-04-28T14:07:51Z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