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56" r:id="rId3"/>
    <p:sldId id="257" r:id="rId4"/>
    <p:sldId id="275" r:id="rId5"/>
    <p:sldId id="266" r:id="rId6"/>
    <p:sldId id="259" r:id="rId7"/>
    <p:sldId id="263" r:id="rId8"/>
    <p:sldId id="260" r:id="rId9"/>
    <p:sldId id="265" r:id="rId10"/>
    <p:sldId id="261" r:id="rId11"/>
    <p:sldId id="262" r:id="rId12"/>
    <p:sldId id="264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6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5050"/>
    <a:srgbClr val="CC0099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02BB6E-272F-45F5-ADE2-6EFEA49C2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954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D7CBCD-A67E-45C0-9C55-6B17B08B8F16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73148-B2C2-4083-9B83-CB60CE9B6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070948"/>
      </p:ext>
    </p:extLst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69B46-6313-4754-89CA-B9FA4F7A4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5229322"/>
      </p:ext>
    </p:extLst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3C2A7-26F5-4F1D-9BB8-57A0D77E9B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0434449"/>
      </p:ext>
    </p:extLst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09290-7E15-4EB9-9580-E7426BC8E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5123465"/>
      </p:ext>
    </p:extLst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416B-8AB3-40C9-ACB2-12E1949D3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6332764"/>
      </p:ext>
    </p:extLst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19474-0886-42DC-8259-51C4F7BE4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7764076"/>
      </p:ext>
    </p:extLst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BD767-AAD9-403C-BE1C-54DDC82DCC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81157121"/>
      </p:ext>
    </p:extLst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157CB-6035-4B03-BB3B-A9E3FE9E12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3653234"/>
      </p:ext>
    </p:extLst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85B4-F31C-43B7-8411-BF7EAA641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8749186"/>
      </p:ext>
    </p:extLst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025E0-875E-4186-9A95-391D2BC77A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9090375"/>
      </p:ext>
    </p:extLst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EFB9D-7FCD-4D18-8DC5-5CBE4EDAE1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1961946"/>
      </p:ext>
    </p:extLst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1B4337-B217-4023-916E-562F7DFAA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 advTm="7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\&#1089;&#1091;&#1087;&#1077;&#1088;%20&#1084;&#1080;&#1085;&#1091;&#1089;%20-%20&#1050;&#1088;&#1072;&#1089;&#1080;&#1074;&#1072;&#1103;%20&#1084;&#1091;&#1079;&#1099;&#1082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1;&#1045;&#1057;&#1053;&#1054;&#1049;%20&#1055;&#1054;&#1046;&#1040;&#1056;\&#1050;&#1080;&#1085;&#1086;%20&#1084;&#1091;&#1079;&#1099;&#1082;&#1072;%20-%20&#1043;&#1088;&#1072;&#1085;&#1080;&#1094;&#1072;%20&#1058;&#1072;&#1077;&#1078;&#1085;&#1099;&#1081;%20&#1088;&#1086;&#1084;&#1072;&#1085;%20-%20&#1051;&#1077;&#1089;&#1085;&#1099;&#1077;%20&#1087;&#1086;&#1078;&#1072;&#1088;&#1099;.mp3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696200" cy="2868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857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пожарной</a:t>
            </a:r>
          </a:p>
          <a:p>
            <a:pPr algn="ctr"/>
            <a:r>
              <a:rPr lang="ru-RU" sz="3600" kern="10">
                <a:ln w="857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безопасности в лесу!</a:t>
            </a:r>
          </a:p>
        </p:txBody>
      </p:sp>
      <p:pic>
        <p:nvPicPr>
          <p:cNvPr id="3075" name="Picture 5" descr="10344176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1" descr="http://svetlograd-info.ru/images/1%2814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4196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упер минус - Красив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ixi-dlya-detej-pravila-pozharnoj-bezopasnosti-2"/>
          <p:cNvPicPr>
            <a:picLocks noChangeAspect="1" noChangeArrowheads="1"/>
          </p:cNvPicPr>
          <p:nvPr/>
        </p:nvPicPr>
        <p:blipFill>
          <a:blip r:embed="rId2" cstate="print">
            <a:lum bright="26000" contras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50275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Правило  четвёртое!</a:t>
            </a:r>
          </a:p>
        </p:txBody>
      </p:sp>
      <p:pic>
        <p:nvPicPr>
          <p:cNvPr id="27654" name="Picture 6" descr="предметы с плаката_12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dd838a4ff8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038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Если  ты увидел, 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что в лесу костёр горит!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Мимо ты не проходи.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Лучше  -  потуши!  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Давай, дружище,  не робей</a:t>
            </a: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990000"/>
                </a:solidFill>
              </a:rPr>
              <a:t>Водой всю площадь ты залей !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990000"/>
                </a:solidFill>
              </a:rPr>
              <a:t> А вы, друзья, не расслабляйтесь,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990000"/>
                </a:solidFill>
              </a:rPr>
              <a:t>А ведрами вооружайтесь.</a:t>
            </a:r>
          </a:p>
        </p:txBody>
      </p:sp>
      <p:pic>
        <p:nvPicPr>
          <p:cNvPr id="12295" name="Picture 7" descr="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04800"/>
            <a:ext cx="12938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040" b="1" i="1" u="sng" dirty="0" smtClean="0">
                <a:solidFill>
                  <a:srgbClr val="FF0000"/>
                </a:solidFill>
              </a:rPr>
              <a:t>ЗАПОМНИ!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95400"/>
            <a:ext cx="41259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lacards_c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3378ba32d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img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295400"/>
            <a:ext cx="39497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5050"/>
                </a:solidFill>
              </a:rPr>
              <a:t>Правило  пятое!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Если вдруг пожар случился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Телефон ты доставай и скорее набирай!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Знать обязан каждый гражданин -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FF0000"/>
                </a:solidFill>
              </a:rPr>
              <a:t>Телефон пожарных - 01</a:t>
            </a:r>
            <a:r>
              <a:rPr lang="ru-RU" altLang="ru-RU" b="1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Со всех сотовых бесплатно,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Если трудно, то звони.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</a:rPr>
              <a:t>При пожаре, первым делом,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</a:rPr>
              <a:t> “01” ты набери.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r>
              <a:rPr lang="ru-RU" altLang="ru-RU" sz="2000" b="1" smtClean="0">
                <a:solidFill>
                  <a:srgbClr val="FF0000"/>
                </a:solidFill>
              </a:rPr>
              <a:t> </a:t>
            </a:r>
            <a:endParaRPr lang="ru-RU" altLang="ru-RU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C00000"/>
                </a:solidFill>
              </a:rPr>
              <a:t>Правило шестое!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i="1" u="dashLongHeavy" dirty="0" smtClean="0">
                <a:solidFill>
                  <a:srgbClr val="580000"/>
                </a:solidFill>
                <a:uFill>
                  <a:solidFill>
                    <a:srgbClr val="FF0000"/>
                  </a:solidFill>
                </a:uFill>
              </a:rPr>
              <a:t>Пока ты ждёшь пожарных!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i="1" u="dashLongHeavy" dirty="0" smtClean="0">
                <a:solidFill>
                  <a:srgbClr val="580000"/>
                </a:solidFill>
                <a:uFill>
                  <a:solidFill>
                    <a:srgbClr val="FF0000"/>
                  </a:solidFill>
                </a:uFill>
              </a:rPr>
              <a:t>Ты должен!</a:t>
            </a:r>
          </a:p>
        </p:txBody>
      </p:sp>
      <p:pic>
        <p:nvPicPr>
          <p:cNvPr id="15364" name="Picture 5" descr="{ECCEA915-DFEC-4B12-8C57-E665AAC4B845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0480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371600" y="2438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Непосредственное тушение огня</a:t>
            </a:r>
          </a:p>
        </p:txBody>
      </p:sp>
      <p:pic>
        <p:nvPicPr>
          <p:cNvPr id="10245" name="Picture 6" descr="{FC60B9B2-4006-41B4-B9EB-28FD0CBC9692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639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{3AC4F622-A524-493B-B7AF-700F01F204A4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0480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arg-blue-left-t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228600"/>
            <a:ext cx="1752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0000"/>
                  </a:solidFill>
                </a:uFill>
              </a:rPr>
              <a:t>Правила безопасного поведения</a:t>
            </a:r>
            <a:br>
              <a:rPr lang="ru-RU" sz="32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0000"/>
                  </a:solidFill>
                </a:uFill>
              </a:rPr>
            </a:br>
            <a:r>
              <a:rPr lang="ru-RU" sz="32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0000"/>
                  </a:solidFill>
                </a:uFill>
              </a:rPr>
              <a:t>в зоне лесного пожара и его тушение.</a:t>
            </a:r>
            <a:r>
              <a:rPr lang="ru-RU" sz="3200" b="1" i="1" u="sng" dirty="0" smtClean="0">
                <a:solidFill>
                  <a:srgbClr val="99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</p:txBody>
      </p:sp>
      <p:pic>
        <p:nvPicPr>
          <p:cNvPr id="34820" name="Picture 8" descr="{F95EA03F-DE87-462D-9DD4-46B38B1247AB}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521200" cy="3619500"/>
          </a:xfrm>
          <a:noFill/>
        </p:spPr>
      </p:pic>
      <p:pic>
        <p:nvPicPr>
          <p:cNvPr id="34821" name="Picture 4" descr="{EA3C0CAB-28EE-4233-B433-80D48347ED33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495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{7BA218FB-EEC4-4220-9925-EB282E8F622C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7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{0978A432-3F0C-4BA8-975F-89AC067C63C4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4875"/>
            <a:ext cx="42672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{D618A47F-A3D3-430E-963B-5391E745FB8C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65525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{6E374EC7-2238-4F87-A77A-AE8A259EF498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71850"/>
            <a:ext cx="3886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{21E40FE6-7677-45A3-A747-1B9F9C36100E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052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og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Правило восьмое!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6705600" cy="40386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FF00"/>
                </a:solidFill>
              </a:rPr>
              <a:t>А пожарные приедут!</a:t>
            </a:r>
          </a:p>
          <a:p>
            <a:pPr eaLnBrk="1" hangingPunct="1"/>
            <a:r>
              <a:rPr lang="ru-RU" altLang="ru-RU" sz="3600" b="1" i="1" smtClean="0">
                <a:solidFill>
                  <a:srgbClr val="FFFF00"/>
                </a:solidFill>
              </a:rPr>
              <a:t>Ты домой скорей иди!</a:t>
            </a:r>
          </a:p>
          <a:p>
            <a:pPr eaLnBrk="1" hangingPunct="1"/>
            <a:r>
              <a:rPr lang="ru-RU" altLang="ru-RU" sz="3600" b="1" i="1" smtClean="0">
                <a:solidFill>
                  <a:srgbClr val="FFFF00"/>
                </a:solidFill>
              </a:rPr>
              <a:t>Ведь пожарные сильны!</a:t>
            </a:r>
          </a:p>
          <a:p>
            <a:pPr eaLnBrk="1" hangingPunct="1"/>
            <a:r>
              <a:rPr lang="ru-RU" altLang="ru-RU" sz="3600" b="1" i="1" smtClean="0">
                <a:solidFill>
                  <a:srgbClr val="FFFF00"/>
                </a:solidFill>
              </a:rPr>
              <a:t>Дальше справятся они!</a:t>
            </a: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 девятое!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пожароопасный сезон в лесу запрещено:</a:t>
            </a:r>
          </a:p>
        </p:txBody>
      </p:sp>
      <p:pic>
        <p:nvPicPr>
          <p:cNvPr id="13316" name="Picture 4" descr="{C690BA2D-5381-4C98-83C2-7792A8675D77}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2187575"/>
            <a:ext cx="7467600" cy="4670425"/>
          </a:xfrm>
          <a:noFill/>
        </p:spPr>
      </p:pic>
      <p:pic>
        <p:nvPicPr>
          <p:cNvPr id="17412" name="Picture 5" descr="arg-blue-left-t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2057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Правило десятое!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0000"/>
                  </a:solidFill>
                </a:uFill>
              </a:rPr>
              <a:t>Не поджигайте тополиный пух и сухую траву!</a:t>
            </a:r>
          </a:p>
        </p:txBody>
      </p:sp>
      <p:pic>
        <p:nvPicPr>
          <p:cNvPr id="20483" name="Picture 7" descr="img0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2438400"/>
            <a:ext cx="3224213" cy="4114800"/>
          </a:xfrm>
          <a:noFill/>
        </p:spPr>
      </p:pic>
      <p:pic>
        <p:nvPicPr>
          <p:cNvPr id="20484" name="Picture 5" descr="1-4-ugolok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200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6A004"/>
                </a:solidFill>
              </a:rPr>
              <a:t>Правило  одиннадцатое</a:t>
            </a:r>
            <a:r>
              <a:rPr lang="ru-RU" altLang="ru-RU" smtClean="0">
                <a:solidFill>
                  <a:srgbClr val="F6A004"/>
                </a:solidFill>
              </a:rPr>
              <a:t>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990000"/>
                </a:solidFill>
                <a:uFill>
                  <a:solidFill>
                    <a:srgbClr val="FF5050"/>
                  </a:solidFill>
                </a:uFill>
              </a:rPr>
              <a:t>Не играй у костра!</a:t>
            </a:r>
          </a:p>
        </p:txBody>
      </p:sp>
      <p:pic>
        <p:nvPicPr>
          <p:cNvPr id="21508" name="Picture 4" descr="0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3434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tree_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35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ogon_23052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1893B"/>
                </a:solidFill>
              </a:rPr>
              <a:t>Правило двенадцатое!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beregite_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bluej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babocka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1938"/>
            <a:ext cx="2057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44088160_b682b5b12f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r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807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Baskerville Old Face" pitchFamily="18" charset="0"/>
              </a:rPr>
              <a:t>Здравствуй, лес, дремучий лес, </a:t>
            </a:r>
          </a:p>
          <a:p>
            <a:pPr eaLnBrk="1" hangingPunct="1">
              <a:defRPr/>
            </a:pPr>
            <a:r>
              <a:rPr lang="ru-RU" sz="6000" b="1" i="1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Baskerville Old Face" pitchFamily="18" charset="0"/>
              </a:rPr>
              <a:t>Полный сказок и чудес!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51054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5050"/>
                </a:solidFill>
              </a:rPr>
              <a:t>Лес легче сохранить,</a:t>
            </a:r>
            <a:br>
              <a:rPr lang="ru-RU" altLang="ru-RU" sz="4800" b="1" i="1" smtClean="0">
                <a:solidFill>
                  <a:srgbClr val="FF5050"/>
                </a:solidFill>
              </a:rPr>
            </a:br>
            <a:r>
              <a:rPr lang="ru-RU" altLang="ru-RU" sz="4800" b="1" i="1" smtClean="0">
                <a:solidFill>
                  <a:srgbClr val="FF5050"/>
                </a:solidFill>
              </a:rPr>
              <a:t>Чем новый посадить.</a:t>
            </a:r>
            <a:br>
              <a:rPr lang="ru-RU" altLang="ru-RU" sz="4800" b="1" i="1" smtClean="0">
                <a:solidFill>
                  <a:srgbClr val="FF5050"/>
                </a:solidFill>
              </a:rPr>
            </a:br>
            <a:endParaRPr lang="ru-RU" altLang="ru-RU" sz="4800" b="1" i="1" smtClean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о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60325"/>
            <a:ext cx="9107488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4762500" cy="322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A5802"/>
                </a:solidFill>
              </a:rPr>
              <a:t>МЧС предупреждает : </a:t>
            </a:r>
            <a:br>
              <a:rPr lang="ru-RU" sz="4000" b="1" dirty="0" smtClean="0">
                <a:solidFill>
                  <a:srgbClr val="CA5802"/>
                </a:solidFill>
              </a:rPr>
            </a:br>
            <a:r>
              <a:rPr lang="ru-RU" sz="4000" b="1" u="sng" dirty="0" smtClean="0">
                <a:solidFill>
                  <a:srgbClr val="CA5802"/>
                </a:solidFill>
                <a:uFill>
                  <a:solidFill>
                    <a:srgbClr val="FF5050"/>
                  </a:solidFill>
                </a:uFill>
              </a:rPr>
              <a:t>Берегите наши леса от пожара!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3789363"/>
            <a:ext cx="4043362" cy="2336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3" name="Picture 5" descr="86680823e8b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6613"/>
            <a:ext cx="4062413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Кино музыка - Граница Таежный роман - Лесные пожа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09a2633c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667000"/>
            <a:ext cx="5486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9900"/>
                </a:solidFill>
              </a:rPr>
              <a:t>Мы любим природу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9900"/>
                </a:solidFill>
              </a:rPr>
              <a:t>И лес защитим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9900"/>
                </a:solidFill>
              </a:rPr>
              <a:t>Пожарам проникнуть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FF9900"/>
                </a:solidFill>
              </a:rPr>
              <a:t>В него не дадим!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solidFill>
                  <a:srgbClr val="FF9900"/>
                </a:solidFill>
              </a:rPr>
              <a:t> </a:t>
            </a:r>
          </a:p>
        </p:txBody>
      </p:sp>
      <p:sp>
        <p:nvSpPr>
          <p:cNvPr id="23557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934200" cy="234315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C000"/>
            </a:contourClr>
          </a:sp3d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  <p:pic>
        <p:nvPicPr>
          <p:cNvPr id="25608" name="Rectangl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733800" cy="2362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red_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ani-blackbear_picni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57725"/>
            <a:ext cx="2514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04311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 descr="егдв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625725" cy="1957388"/>
          </a:xfrm>
          <a:prstGeom prst="rect">
            <a:avLst/>
          </a:prstGeom>
          <a:noFill/>
          <a:ln w="381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b="1" i="1" smtClean="0">
                <a:solidFill>
                  <a:srgbClr val="CC0000"/>
                </a:solidFill>
              </a:rPr>
              <a:t>ПОМНИТЕ ВСЕГДА!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C00000"/>
                </a:solidFill>
              </a:rPr>
              <a:t>Пожар </a:t>
            </a:r>
            <a:r>
              <a:rPr lang="ru-RU" sz="3200" dirty="0"/>
              <a:t>– это всегда беда. Особенно когда горят леса. Однако не все знают элементарные правила поведения в случае пожара. И даже знакомое с детства - </a:t>
            </a:r>
            <a:r>
              <a:rPr lang="ru-RU" sz="3200" dirty="0">
                <a:solidFill>
                  <a:srgbClr val="FF0000"/>
                </a:solidFill>
              </a:rPr>
              <a:t>«звоните 01» </a:t>
            </a:r>
            <a:r>
              <a:rPr lang="ru-RU" sz="3200" dirty="0"/>
              <a:t>- в панике забывается. Мы предлагаем вам несколько  простых  правил, которые помогут вам  избежать пожара в лесу. </a:t>
            </a:r>
            <a:r>
              <a:rPr lang="ru-RU" sz="3200" u="heavy" dirty="0">
                <a:uFill>
                  <a:solidFill>
                    <a:srgbClr val="FF0000"/>
                  </a:solidFill>
                </a:uFill>
              </a:rPr>
              <a:t>Главное правило – никогда не паниковать! </a:t>
            </a:r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</a:rPr>
              <a:t>Лесные пожары!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7" descr="0011-011-Pozhar-v-le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86868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803e1232fb599186dd7c01ccdebeea0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9663"/>
            <a:ext cx="40386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02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Причины пожара в лесу!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удар молнии;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горячий пепел, вытряхнутый из курительной трубки;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зажигание травы под деревьями, на лесных полянах, лугах, на дачных участках;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брошенная горящая спичка;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непогашенный окурок;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тлеющий после выстрела пыж;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брошенный в лесу пропитанный бензином или керосином обтирочный материал;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заправка топливом баков машин при работающем двигателе;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использование машин с неисправной системой питания двигателя горючим;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курение или пользование открытым гнём вблизи машин, заправляемых горючим;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непотушенный костёр;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разведение костров без соблюдения строгих мер безопасности;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chemeClr val="bg1"/>
                </a:solidFill>
              </a:rPr>
              <a:t>оставленные в лесу бутылки и осколки стекла и т.д.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;;k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96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C000"/>
                </a:solidFill>
              </a:rPr>
              <a:t>    Парило первое!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Не берите в руки спички! </a:t>
            </a:r>
            <a:r>
              <a:rPr lang="ru-RU" altLang="ru-RU" smtClean="0">
                <a:solidFill>
                  <a:srgbClr val="FF0000"/>
                </a:solidFill>
              </a:rPr>
              <a:t/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ru-RU" altLang="ru-RU" smtClean="0"/>
              <a:t>Чтобы лес, звериный дом,</a:t>
            </a:r>
            <a:br>
              <a:rPr lang="ru-RU" altLang="ru-RU" smtClean="0"/>
            </a:br>
            <a:r>
              <a:rPr lang="ru-RU" altLang="ru-RU" smtClean="0"/>
              <a:t>Не пылал нигде огнём,</a:t>
            </a:r>
            <a:br>
              <a:rPr lang="ru-RU" altLang="ru-RU" smtClean="0"/>
            </a:br>
            <a:r>
              <a:rPr lang="ru-RU" altLang="ru-RU" smtClean="0"/>
              <a:t>Чтоб не плакали букашки,</a:t>
            </a:r>
            <a:br>
              <a:rPr lang="ru-RU" altLang="ru-RU" smtClean="0"/>
            </a:br>
            <a:r>
              <a:rPr lang="ru-RU" altLang="ru-RU" smtClean="0"/>
              <a:t>Не теряли гнёзда пташки,</a:t>
            </a:r>
            <a:br>
              <a:rPr lang="ru-RU" altLang="ru-RU" smtClean="0"/>
            </a:br>
            <a:r>
              <a:rPr lang="ru-RU" altLang="ru-RU" smtClean="0"/>
              <a:t>А лишь пели песни птички,</a:t>
            </a:r>
            <a:br>
              <a:rPr lang="ru-RU" altLang="ru-RU" smtClean="0"/>
            </a:br>
            <a:r>
              <a:rPr lang="ru-RU" altLang="ru-RU" smtClean="0">
                <a:solidFill>
                  <a:srgbClr val="FF0000"/>
                </a:solidFill>
              </a:rPr>
              <a:t>Не берите в руки спички!</a:t>
            </a:r>
          </a:p>
        </p:txBody>
      </p:sp>
      <p:pic>
        <p:nvPicPr>
          <p:cNvPr id="8197" name="Рисунок 11" descr="http://svetlograd-info.ru/images/1%284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962400"/>
            <a:ext cx="261143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17" descr="http://svetlograd-info.ru/images/1%2810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81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{A8EF0305-81A2-407D-B238-A68E50BF5794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84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lacards_c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153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b="1" i="1" smtClean="0">
                <a:solidFill>
                  <a:srgbClr val="CC0099"/>
                </a:solidFill>
              </a:rPr>
              <a:t>ЗАПОМНИ!</a:t>
            </a:r>
          </a:p>
        </p:txBody>
      </p:sp>
      <p:pic>
        <p:nvPicPr>
          <p:cNvPr id="9220" name="Picture 6" descr="b2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767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1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413" y="4953000"/>
            <a:ext cx="17795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ojarnayabezopasnost-2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13347709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32004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</a:rPr>
              <a:t>Правило второе!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Лес, дружочек, береги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i="1" u="heavy" dirty="0" smtClean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</a:rPr>
              <a:t> Костры  в лесу не разводи!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i="1" dirty="0" smtClean="0">
                <a:solidFill>
                  <a:schemeClr val="bg1"/>
                </a:solidFill>
              </a:rPr>
              <a:t>                    </a:t>
            </a:r>
          </a:p>
        </p:txBody>
      </p:sp>
      <p:pic>
        <p:nvPicPr>
          <p:cNvPr id="26628" name="Picture 4" descr="noburningsymbol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398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C000"/>
                </a:solidFill>
              </a:rPr>
              <a:t>Правило третье!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3600" smtClean="0">
                <a:solidFill>
                  <a:srgbClr val="FF0000"/>
                </a:solidFill>
              </a:rPr>
              <a:t>Не играй с костром в лесу!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3600" smtClean="0"/>
              <a:t>Будь внимателен к нему,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3600" smtClean="0"/>
              <a:t>Прежде чем зажечь его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3600" smtClean="0"/>
              <a:t>Сделай ямку для него</a:t>
            </a:r>
            <a:r>
              <a:rPr lang="ru-RU" altLang="ru-RU" smtClean="0"/>
              <a:t>!</a:t>
            </a:r>
          </a:p>
        </p:txBody>
      </p:sp>
      <p:pic>
        <p:nvPicPr>
          <p:cNvPr id="11268" name="Picture 4" descr="80041131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tree_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6527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RACOON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1621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оровикова Л.А.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оровикова Л.А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овикова Л.А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овикова Л.А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овикова Л.А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овикова Л.А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овикова Л.А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овикова Л.А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Боровикова Л.А.</Template>
  <TotalTime>404</TotalTime>
  <Words>408</Words>
  <Application>Microsoft Office PowerPoint</Application>
  <PresentationFormat>Экран (4:3)</PresentationFormat>
  <Paragraphs>78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Боровикова Л.А.</vt:lpstr>
      <vt:lpstr>Слайд 1</vt:lpstr>
      <vt:lpstr>Лес легче сохранить, Чем новый посадить. </vt:lpstr>
      <vt:lpstr>ПОМНИТЕ ВСЕГДА!</vt:lpstr>
      <vt:lpstr>Лесные пожары!</vt:lpstr>
      <vt:lpstr>Причины пожара в лесу!</vt:lpstr>
      <vt:lpstr>    Парило первое!</vt:lpstr>
      <vt:lpstr>ЗАПОМНИ!</vt:lpstr>
      <vt:lpstr>Правило второе!</vt:lpstr>
      <vt:lpstr>Правило третье!</vt:lpstr>
      <vt:lpstr>Правило  четвёртое!</vt:lpstr>
      <vt:lpstr>ЗАПОМНИ!</vt:lpstr>
      <vt:lpstr>Правило  пятое!</vt:lpstr>
      <vt:lpstr>Правило шестое!</vt:lpstr>
      <vt:lpstr>Правила безопасного поведения в зоне лесного пожара и его тушение. </vt:lpstr>
      <vt:lpstr>Правило восьмое!</vt:lpstr>
      <vt:lpstr>Правило  девятое! В пожароопасный сезон в лесу запрещено:</vt:lpstr>
      <vt:lpstr>Правило десятое! Не поджигайте тополиный пух и сухую траву!</vt:lpstr>
      <vt:lpstr>Правило  одиннадцатое!</vt:lpstr>
      <vt:lpstr>Правило двенадцатое!</vt:lpstr>
      <vt:lpstr>Слайд 20</vt:lpstr>
      <vt:lpstr>МЧС предупреждает :  Берегите наши леса от пожара!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DNS</cp:lastModifiedBy>
  <cp:revision>31</cp:revision>
  <cp:lastPrinted>1601-01-01T00:00:00Z</cp:lastPrinted>
  <dcterms:created xsi:type="dcterms:W3CDTF">1601-01-01T00:00:00Z</dcterms:created>
  <dcterms:modified xsi:type="dcterms:W3CDTF">2020-04-28T07:59:52Z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2004233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</Properties>
</file>