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0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6" r:id="rId9"/>
    <p:sldId id="261" r:id="rId10"/>
    <p:sldId id="263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90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27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29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7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3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3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5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30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23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7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92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00BAB2D-35C5-43F3-8251-C8BEED8A518A}" type="datetimeFigureOut">
              <a:rPr lang="ru-RU" smtClean="0"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F60EB1B-A95E-44CA-8E49-556D0B61D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33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fotki.yandex.ru/users/moitulun/view/255714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pribaikal.ru/typo3temp/pics/081c92407c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53972" y="1404366"/>
            <a:ext cx="6063208" cy="298475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Писатели и поэты Тулуна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71015" y="5250842"/>
            <a:ext cx="5183599" cy="106984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МДОУ детский сад «Ручеёк»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с. </a:t>
            </a:r>
            <a:r>
              <a:rPr lang="ru-RU" b="1" dirty="0" err="1" smtClean="0">
                <a:solidFill>
                  <a:srgbClr val="002060"/>
                </a:solidFill>
              </a:rPr>
              <a:t>Гадалей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Тулунский</a:t>
            </a:r>
            <a:r>
              <a:rPr lang="ru-RU" b="1" dirty="0" smtClean="0">
                <a:solidFill>
                  <a:srgbClr val="002060"/>
                </a:solidFill>
              </a:rPr>
              <a:t> район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Альманах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15" y="195533"/>
            <a:ext cx="5848000" cy="6662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058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598" y="551849"/>
            <a:ext cx="108678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здан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альманах «Сибирская провинция».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Впервые 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тулунскими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авторами он был издан в 1998 году 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спустя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лет вышел снова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Отдельной строкой были отмечены выдающиеся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тулунчане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которые много сделали для города и района – собиратель сибирского фольклора, профессор, доктор филологических наук, литературовед, чьи работы и сегодня не утратили своей научной ценности Г.С. Виноградов; знаменитый писатель П.Ф.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Нилин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автор повестей "Жестокость", "Испытательный срок" и других, по мотивам которых снято шесть фильмов; четырнадцать Героев Социалистического Труда; десять из которых труженики легендарного совхоза "Сибиряк"; девять Героев Советского Союза; ветеран космонавтики России, лауреат государственной и Ленинской премий, генеральный конструктор НПО им.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Бабакина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Роальд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Кремнев; знаменитый ученый-селекционер, основоположник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Тулунской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государственной селекционной станции, Герой Социалистического Труда В.Е. Писарев; знаменитый председатель СХК "Парижское", Герой Социалистического Труда, Заслуженный работник сельского хозяйства, Почетный гражданин Иркутской области, г. Тулуна и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Тулунского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района, автор книги "Поле тревоги и надежды" Н.Т.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Романкевич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художник Виктор Хлебников, председатель Ярославского отделения Союза художников РСФСР, автор иллюстраций к произведениям Пушкина, Некрасова, Катаева и других русских классиков. Как же не гордиться своим городом, своей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Тулунской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землей, которая взрастила таких талантливых людей?!</a:t>
            </a:r>
            <a:b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Вот и вышедший в свет альманах "Сибирская провинция" лишнее подтверждение тому, что в Тулуне много талантливых поэтов, писателей, как маститых, так и еще только-только вступающих на литературную стезю. 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Выход альманаха для Тулуна событие значительное, - сказал Владимир Скиф, - и дай Бог, чтобы это начало имело продолжение. 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08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 smtClean="0"/>
              <a:t>Желаем творческих успехов!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47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etstvo.irkutsk.ru/content/images/vinogradov/portre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968053" cy="356765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621967" y="29549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Виноградов Георгий Семенович</a:t>
            </a:r>
            <a:br>
              <a:rPr lang="ru-RU" sz="2800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(1886 - 1945)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68052" y="1249606"/>
            <a:ext cx="89191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Георгий Виноградов родился в г. Тулуне Иркутской губернии 9 (22) апреля 1886 года в многодетной семье ямщика, известного на всю округу. </a:t>
            </a:r>
          </a:p>
          <a:p>
            <a:pPr algn="just"/>
            <a:r>
              <a:rPr lang="ru-RU" dirty="0"/>
              <a:t>В 1902–1906 годах он обучался в общеобразовательных классах Иркутской духовной семинарии, в 1911–1913-м учился на педагогических курсах </a:t>
            </a:r>
            <a:r>
              <a:rPr lang="ru-RU" dirty="0" err="1"/>
              <a:t>Фребелевского</a:t>
            </a:r>
            <a:r>
              <a:rPr lang="ru-RU" dirty="0"/>
              <a:t> общества в Петербурге. </a:t>
            </a:r>
            <a:endParaRPr lang="ru-RU" dirty="0" smtClean="0"/>
          </a:p>
          <a:p>
            <a:pPr algn="just"/>
            <a:r>
              <a:rPr lang="ru-RU" dirty="0"/>
              <a:t>В 1917–1920 годы Г. С. Виноградов возвращается в Тулун, где работает преподавателем русского языка и литературы, сначала в частной женской гимназии, затем – в учительской семинарии, активно сотрудничая с местными отделами Русского географического общества и другими научными обществами.</a:t>
            </a:r>
          </a:p>
          <a:p>
            <a:pPr algn="just"/>
            <a:r>
              <a:rPr lang="ru-RU" dirty="0" err="1"/>
              <a:t>Тулунский</a:t>
            </a:r>
            <a:r>
              <a:rPr lang="ru-RU" dirty="0"/>
              <a:t> отдел Общества изучения Сибири и улучшения её быта, советы выдающегося ученого-этнографа Матвея Николаевича Хангалова послужили отправной точкой для Георгия Виноградова к изучению детского фольклора и игр </a:t>
            </a:r>
            <a:r>
              <a:rPr lang="ru-RU" dirty="0" err="1"/>
              <a:t>ангинских</a:t>
            </a:r>
            <a:r>
              <a:rPr lang="ru-RU" dirty="0"/>
              <a:t> бурят Забайкалья и Даурии. Так появилось первое исследование Виноградова «К изучению народных игр у бурят». Отталкиваясь от детских игровых забав, он в 1930 году в Иркутске выпустил исследование по детскому фольклору. </a:t>
            </a:r>
            <a:endParaRPr lang="ru-RU" dirty="0" smtClean="0"/>
          </a:p>
          <a:p>
            <a:pPr algn="just"/>
            <a:r>
              <a:rPr lang="ru-RU" dirty="0"/>
              <a:t>На исходе 1920-х годов Г.С. Виноградов переезжает в </a:t>
            </a:r>
            <a:r>
              <a:rPr lang="ru-RU" dirty="0" smtClean="0"/>
              <a:t>Ленинград. </a:t>
            </a:r>
            <a:r>
              <a:rPr lang="ru-RU" dirty="0"/>
              <a:t>Главным своим делом он считал завершение 4-томного сочинения «Судеб славянского племени в Сибири». Вклад ученого в развитие этнографии и фольклористики Сибири значителен и до сих пор не до конца оценен.</a:t>
            </a:r>
          </a:p>
        </p:txBody>
      </p:sp>
    </p:spTree>
    <p:extLst>
      <p:ext uri="{BB962C8B-B14F-4D97-AF65-F5344CB8AC3E}">
        <p14:creationId xmlns:p14="http://schemas.microsoft.com/office/powerpoint/2010/main" val="127993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1427"/>
            <a:ext cx="903625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err="1" smtClean="0">
                <a:solidFill>
                  <a:schemeClr val="accent2"/>
                </a:solidFill>
                <a:effectLst/>
                <a:latin typeface="Helvetica Neue"/>
                <a:cs typeface="Aharoni" panose="02010803020104030203" pitchFamily="2" charset="-79"/>
              </a:rPr>
              <a:t>Нилин</a:t>
            </a:r>
            <a:r>
              <a:rPr lang="ru-RU" sz="2800" b="1" i="0" dirty="0" smtClean="0">
                <a:solidFill>
                  <a:schemeClr val="accent2"/>
                </a:solidFill>
                <a:effectLst/>
                <a:latin typeface="Helvetica Neue"/>
                <a:cs typeface="Aharoni" panose="02010803020104030203" pitchFamily="2" charset="-79"/>
              </a:rPr>
              <a:t> Павел Филиппович (1908 - 1981), прозаик. </a:t>
            </a:r>
            <a:br>
              <a:rPr lang="ru-RU" sz="2800" b="1" i="0" dirty="0" smtClean="0">
                <a:solidFill>
                  <a:schemeClr val="accent2"/>
                </a:solidFill>
                <a:effectLst/>
                <a:latin typeface="Helvetica Neue"/>
                <a:cs typeface="Aharoni" panose="02010803020104030203" pitchFamily="2" charset="-79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Родился 3 января (16-го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н.с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.) в Иркутске в семье ссыльного поселенца. Рано начал трудовую жизнь, перепробовав множество профессий: был слесарем, кочегаром, служил в уголовном розыске, что впоследствии стало основательным материалом для первых заметок, статей и фельетонов в иркутской газете "Власть труда".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Становится профессиональным журналистом, много ездит по стране, публикует очерки в центральных газетах и журнале "Наши достижения".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Первая книга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Нилина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 "Человек идет в гору. Очерки обыкновенной жизни", посвященная шахтерам Донбасса, была опубликована в 1936. В 1930-е один за другим публикуются его рассказы: "Любимая девушка", "Матвей Кузьмич", "Знаменитый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Павлюк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", "Последняя кража", "О любви" (первоначальный набросок повести "Жестокость").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В 1940 пишет сценарий первой серии фильма "Большая жизнь".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В годы Отечественной войны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Нилин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 находится на фронте в качестве военного корреспондента газеты "Правда". В 1946 был написан сценарий второй серии фильма "Большая жизнь".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С середины 1950-х начинается наиболее плодотворный период в творчестве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Нилина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 - рассказы "Жучка", "Знакомство с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Тишковым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", наиболее известные его повести "Испытательный срок" и "Жестокость" (1956). </a:t>
            </a:r>
            <a:b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</a:b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В 1962 выходит в свет повесть "Через кладбище", в 1973 - "Дурь", в 1978 - "Впервые замужем". Умер </a:t>
            </a:r>
            <a:r>
              <a:rPr lang="ru-RU" b="0" i="0" dirty="0" err="1" smtClean="0">
                <a:solidFill>
                  <a:srgbClr val="002060"/>
                </a:solidFill>
                <a:effectLst/>
                <a:latin typeface="Helvetica Neue"/>
              </a:rPr>
              <a:t>П.Нилин</a:t>
            </a:r>
            <a:r>
              <a:rPr lang="ru-RU" b="0" i="0" dirty="0" smtClean="0">
                <a:solidFill>
                  <a:srgbClr val="002060"/>
                </a:solidFill>
                <a:effectLst/>
                <a:latin typeface="Helvetica Neue"/>
              </a:rPr>
              <a:t> в 1981 в Москве.</a:t>
            </a:r>
            <a:endParaRPr lang="ru-RU" b="0" i="0" dirty="0">
              <a:solidFill>
                <a:srgbClr val="002060"/>
              </a:solidFill>
              <a:effectLst/>
              <a:latin typeface="Helvetica Neue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258" y="1134256"/>
            <a:ext cx="2933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pribaikal.ru/typo3temp/pics/92e5327339.jpg">
            <a:hlinkClick r:id="rId2" tooltip="&quot;РЕКА-ПАМЯТЬ: Иван Кожемяченко - поэт из села Азей Тулунского района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13" y="1659197"/>
            <a:ext cx="3065491" cy="46854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500204" y="205436"/>
            <a:ext cx="856937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оэт  Иван Андреевич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Кожемяченко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Он родился в 1926 году в городе Минске, и почти сразу его семья уехала по переселению в Сибирь. Поселились в деревне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Валерьяновка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Тракто-Курзанского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сельского совета, завели своё подсобное хозяйство. В тяжелый 1930 год родители Ивана Андреевича были вынуждены вступить в колхоз, где и сам Иван начал трудиться с четырнадцати лет. Позднее он поступил забойщиком на мастерский участок станции Будагово.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0204" y="2390650"/>
            <a:ext cx="85693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После войны он уехал учиться в Иркутск в техникум военного железнодорожного транспорта. Но, проучившись там  два года, перевёлся в лётное училище, так как покорить небо было его давней мечтой.  Мечтой, которой сбыться было не суждено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Училище перевели в город Омск, а он остался в родной деревне.  Там Иван Андреевич работал бригадиром полеводческой бригады в колхозе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Вскоре его призвали в армию, и четыре с половиной года он отдал служению в отдельной зенитной батарее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00203" y="4396105"/>
            <a:ext cx="85693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Когда начал работать в полную мощность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Азейский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угольный разрез и стали подавать большое количество вагонов под погрузку угля, Ивана Андреевича перевели к нам, на станцию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Азей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Здесь он и проработал до выхода на пенсию.</a:t>
            </a:r>
          </a:p>
        </p:txBody>
      </p:sp>
    </p:spTree>
    <p:extLst>
      <p:ext uri="{BB962C8B-B14F-4D97-AF65-F5344CB8AC3E}">
        <p14:creationId xmlns:p14="http://schemas.microsoft.com/office/powerpoint/2010/main" val="75032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4135"/>
            <a:ext cx="11887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Стихи, которые пишутся «по душе»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9710" y="1147465"/>
            <a:ext cx="111776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Иван Андреевич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Кожемяченко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 раннего детства начал писать стихи, и это увлечение пронес с собой через всю жизнь.  О Родине, ее прошлом и будущем, о людях, которые живут рядом.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Откликом войны он  оставил такие строки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78664" y="2347794"/>
            <a:ext cx="5763116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Всё меньше тех, кто был на войне,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Приходит к огню Победы.</a:t>
            </a:r>
          </a:p>
          <a:p>
            <a:r>
              <a:rPr lang="ru-RU" sz="24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Всё ближе, когда последний солдат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Уйдёт во след остальным –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останемся мы навсегда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ратной памяти нашей России,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доброй памяти нашей Сибири.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 шелесте этой аллеи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 будете слышать наше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Благословение.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забывайте нас!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75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etstvo.irkutsk.ru/content/images/skif/portret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729" y="228355"/>
            <a:ext cx="3933216" cy="50182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873771" y="186888"/>
            <a:ext cx="52015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Скиф Владимир</a:t>
            </a:r>
            <a:r>
              <a:rPr lang="ru-RU" sz="2400" b="1" dirty="0">
                <a:solidFill>
                  <a:srgbClr val="A52A2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Петрович</a:t>
            </a:r>
            <a:r>
              <a:rPr lang="ru-RU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A52A2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4819" y="753921"/>
            <a:ext cx="7759910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Родился 17 февраля 1945 года на станции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Куйтун Иркутской области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В 1963 году окончил 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Тулунское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 педагогическое училище.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 Живёт в 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Иркутске. Творческий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 псевдоним «Скиф», Владимир Петрович взял в 1970-е 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годы.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Стихи начал писать в 13 лет. В 1961 году опубликовал первое стихотворение в 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тулунской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 городской газет. В1965 году вышла первая публикация в «толстом» журнале «Дальний Восток».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Автор 17 поэтических сборников, сборников пародий и стихов для детей, изданных в Москве и Иркутске.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В 1980 году на остановке во 2-м Иркутске, после посещения родительского дома, замерзая в ожидании автобуса, написал первое детское стихотворение «Про крота»: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Как у дома взад-вперёд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Ходит-бродит дядя Крот.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Курит трубку. Трубка та –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Память дедушки-Крота.</a:t>
            </a: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Славный дом построил Крот,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Сделал окна, дымоход,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Чтоб кротятам в январе</a:t>
            </a:r>
            <a:b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</a:b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Было весело в норе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haroni" panose="02010803020104030203" pitchFamily="2" charset="-79"/>
              </a:rPr>
              <a:t>.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765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26" y="221183"/>
            <a:ext cx="4013201" cy="59997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39927" y="0"/>
            <a:ext cx="795207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Николай Капитонович Зарубин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ru-RU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одился 14 января 1950 г. в Тулуне, в рабочей семье. Окончил Иркутский Государственный университет имени А. А. Жданова по специальности «журналистика».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и творческая деятельность Николая Зарубина развивается в трех направлениях: журналистика, литература, музыка. В журналистику Николай Зарубин пришел в 1977 году, начав работать литературным сотрудником в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Тулунской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объединенной газете «Путь к коммунизму».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 первый рассказ «Федя-банщик» автор написал в 21 год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Первая книга стихов «Родимая сторона» увидела свет в 1997 г. Первая книга прозы «Послужи земле» (2000) была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презентирована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Новосибирске и отмечена, как одна из лучших. В год 80-летия со Дня присвоения Тулуну статуса города вышла в свет юбилейная книга «Тулун - центр Отчизны», подготовленная Николаем Зарубиным.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Николай Зарубин является помощником депутата фракции ЛДПР Владимира Киреева и давно и плодотворно работает со всеми школами города, где он проводит своего рода уроки патриотизма и любви к своему краю, на которых в том числе идет разговор и о молодежных инициативах внутри ЛДПР.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 утверждает, что человек должен жить там, где родился. Только тогда он по-настоящему будет любить и беречь свою Малую Родину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0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estbooks.by/pics/items/978-5-4444-1646-4_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8" r="17393" b="7148"/>
          <a:stretch/>
        </p:blipFill>
        <p:spPr bwMode="auto">
          <a:xfrm>
            <a:off x="8400164" y="194872"/>
            <a:ext cx="3479845" cy="437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87186" y="1077540"/>
            <a:ext cx="43121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Память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живу так мучительно трудно,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Славой прошлой России живу,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Будто сплю во хмелю беспробудно,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Напрягая души тетиву.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Будто всё, что свершается рядом, – 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при мне, не со мной, не во мне.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Будто выше я сам на порядок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чужая Россия в огне.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случилось с тобой, что случилось?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 сыны твои, дочери где?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 поступков, ни песен красивых, 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 упорства простого в труде.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Одолею ли я, одолею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Неутешную памяти боль?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Сколько лет безнадежно болею – 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болеть мне, Россия, тобой.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902" y="194872"/>
            <a:ext cx="44220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 человек он удивительный, от природы награждённый многими талантами: он – высокого класса журналист, поэт, прозаик, композитор и исполнитель песен на собственные  стихи и стихи иркутских авторов. Ко всему, Николай – настоящий мужчина, хозяин на своей земле, имеющий поистине золотые руки. Он собственными руками построил дом у подножья </a:t>
            </a:r>
            <a:r>
              <a:rPr lang="ru-RU" i="1" dirty="0" err="1" smtClean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Манутской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горы…В своих  книгах Николай часто обращается к русской истории, к русской земле, к её богатырям и предводителям, к её литературным светочам как к духовному наследию нации»</a:t>
            </a:r>
            <a:r>
              <a:rPr lang="ru-RU" dirty="0" smtClean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поэт Владимир Скиф, председатель ИРО Союза писателей России.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1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 верность Отчизне присягаю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768" y="239842"/>
            <a:ext cx="4108346" cy="40173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878330" y="239842"/>
            <a:ext cx="5822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Юрий Иванович </a:t>
            </a:r>
            <a:r>
              <a:rPr lang="ru-RU" sz="2800" b="1" dirty="0" err="1" smtClean="0">
                <a:solidFill>
                  <a:schemeClr val="accent2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Баландин</a:t>
            </a:r>
            <a:r>
              <a:rPr lang="ru-RU" sz="2800" b="1" dirty="0" smtClean="0">
                <a:solidFill>
                  <a:schemeClr val="accent2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endParaRPr lang="ru-RU" sz="2800" b="1" dirty="0">
              <a:solidFill>
                <a:schemeClr val="accent2"/>
              </a:solidFill>
              <a:cs typeface="Aharoni" panose="02010803020104030203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17271"/>
            <a:ext cx="770075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звестный </a:t>
            </a:r>
            <a:r>
              <a:rPr lang="ru-RU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тулунский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краевед, преподаватель истории, Отличник народного образования.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Сборник рассказов "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Алсиб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трасса мужества" повествует об истории госпиталей. Во время Великой Отечественной войны в Тулуне было два эвакогоспиталя, в которые привозили тяжелораненых и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тулунские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врачи делали все возможное, чтобы поставить их на ноги. И бойцы либо возвращались домой, либо становился в строй. Есть рассказ об исчезнувших деревнях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Тулунского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района, которых насчитывалось в районе более четырехсот (включая полустанки, зимовья) и очень многие населенные пункты просто были стерты с лица земли. 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Второй сборник – это сборник песен "На верность Отчизне присягаю", в который вошли тексты песен военных лет в полных версиях. Юрий Иванович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Баландин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постарался собрать в сборник самые известные, любимые песни о дружбе, о верности, о любви, которые пели, поют и будут петь. 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71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96</TotalTime>
  <Words>800</Words>
  <Application>Microsoft Office PowerPoint</Application>
  <PresentationFormat>Широкоэкранный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3" baseType="lpstr">
      <vt:lpstr>Aharoni</vt:lpstr>
      <vt:lpstr>Arial</vt:lpstr>
      <vt:lpstr>Calibri</vt:lpstr>
      <vt:lpstr>Cambria</vt:lpstr>
      <vt:lpstr>Helvetica Neue</vt:lpstr>
      <vt:lpstr>Rockwell</vt:lpstr>
      <vt:lpstr>Rockwell Condensed</vt:lpstr>
      <vt:lpstr>Times New Roman</vt:lpstr>
      <vt:lpstr>Trebuchet MS</vt:lpstr>
      <vt:lpstr>Verdana</vt:lpstr>
      <vt:lpstr>Wingdings</vt:lpstr>
      <vt:lpstr>Дерево</vt:lpstr>
      <vt:lpstr>Писатели и поэты Тулуна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Желаем творческих успехов!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Писатели и поэты Тулуна</dc:title>
  <dc:creator>123</dc:creator>
  <cp:lastModifiedBy>123</cp:lastModifiedBy>
  <cp:revision>11</cp:revision>
  <dcterms:created xsi:type="dcterms:W3CDTF">2016-04-23T05:05:36Z</dcterms:created>
  <dcterms:modified xsi:type="dcterms:W3CDTF">2016-04-23T06:42:21Z</dcterms:modified>
</cp:coreProperties>
</file>