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8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подводного царства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824" y="980728"/>
            <a:ext cx="72008" cy="43691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p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83512" y="-43378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пегас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2840" y="1268760"/>
            <a:ext cx="144016" cy="14887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buddy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6451" y="-14803"/>
            <a:ext cx="15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Летучая рыба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988824" y="1196752"/>
            <a:ext cx="72008" cy="220886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ryba-lev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24173" y="-515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лев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276856" y="1417638"/>
            <a:ext cx="144016" cy="139154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1193" y="13772"/>
            <a:ext cx="129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капля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04848" y="836712"/>
            <a:ext cx="72008" cy="58092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98737" y="-29090"/>
            <a:ext cx="143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камень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96936" y="1268761"/>
            <a:ext cx="144016" cy="72008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33838" y="-4337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луна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Камбала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1561" y="-43378"/>
            <a:ext cx="102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Камбала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2840" y="980728"/>
            <a:ext cx="144016" cy="43691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0486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7924" y="-43378"/>
            <a:ext cx="142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хирург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996935" y="1340768"/>
            <a:ext cx="45719" cy="76870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6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1286" y="-43378"/>
            <a:ext cx="177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Рыбы мотыльки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7" cy="6408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99821" y="-57665"/>
            <a:ext cx="153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ea typeface="+mj-ea"/>
                <a:cs typeface="+mj-cs"/>
              </a:rPr>
              <a:t>Рыба лягушка</a:t>
            </a:r>
            <a:endParaRPr lang="ru-RU" dirty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Рыба еж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3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58295" y="-42276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еж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864" y="548680"/>
            <a:ext cx="144016" cy="868958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Жанна\Desktop\mo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926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65373" y="-24328"/>
            <a:ext cx="142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Акула молот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ры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8173" y="-327570"/>
            <a:ext cx="1402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</a:t>
            </a:r>
            <a:r>
              <a:rPr lang="ru-RU" sz="44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клоун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636896" y="1412776"/>
            <a:ext cx="72008" cy="43691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0006-005-Morskie-zh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408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88559" y="-71953"/>
            <a:ext cx="151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Рыба бабочка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3.Lionfish-600x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4638"/>
            <a:ext cx="8640960" cy="6095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\Desktop\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68952" cy="6381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0705" y="13772"/>
            <a:ext cx="1979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Топориковая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рыба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844808" y="1371918"/>
            <a:ext cx="144016" cy="45719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scale_1419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484096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7688" y="33265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Волосатая рыба  клоун</a:t>
            </a:r>
            <a:endParaRPr lang="ru-RU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38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Обитатели  подводного царства</vt:lpstr>
      <vt:lpstr>Презентация PowerPoint</vt:lpstr>
      <vt:lpstr>Рыба еж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Камбала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</cp:lastModifiedBy>
  <cp:revision>19</cp:revision>
  <dcterms:modified xsi:type="dcterms:W3CDTF">2015-03-17T11:41:10Z</dcterms:modified>
</cp:coreProperties>
</file>